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EF2A6-48FF-9545-A983-B0A4EB173A10}" v="7" dt="2025-01-15T21:25:54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6164"/>
  </p:normalViewPr>
  <p:slideViewPr>
    <p:cSldViewPr snapToGrid="0" snapToObjects="1">
      <p:cViewPr varScale="1">
        <p:scale>
          <a:sx n="68" d="100"/>
          <a:sy n="68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2CF1AC-8E93-BA48-B593-ACDB44B72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643724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643724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1DE0-C23E-234B-9850-C3158AF2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75BAE-FD59-6F4E-9594-38D9FB1D6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035B-0795-0645-9AED-CF1D819DD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15AC2-2B52-8B4F-A608-8FEADE27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6726-D099-A14E-9CD6-C63DD63B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40D57-FA4A-F34A-9849-F67E7AEC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BED1-32DF-A244-86EF-5EEFDC6B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AFA21-21D2-EB47-A99E-8C6B44CD0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A8AFB-7EF6-3344-8AAB-FC6F6660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7191-353E-E242-94B0-9FF5CA9B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A178-C262-B742-8214-08FF6B6B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1A445-1475-8640-8495-64DC17F86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7324-41DD-164C-A486-ABF95CED8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D67A-C7F8-DD4F-81DE-8456D6F9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DEBB6-DBF0-D14D-B1E1-FE48654A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6177-E0F7-144A-8069-5D068D9B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6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7A2-4A17-D94F-9D25-0176DC5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B1A-8560-C644-B217-3DF3803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A174-81CC-394A-9AFA-D694996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71CCAE-D3A4-8E42-B56B-7951808F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72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2EF48-8CBD-6C4E-BD7B-73D1EA8D3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CEFC81-6411-D54B-AD84-B0DB660DE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8A3FB7-2812-534E-B325-3DD107CEA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4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CEB2-CDDC-5F4C-8808-4B31AC1D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905E-4873-FE43-84AD-4E3FE75B1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CF594-4731-C749-ACA1-CBCA9C6CC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D7A0B-3729-2E4E-B994-AA851942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176A6-D229-FB45-A5AA-0FC69798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F064D-7AC8-8945-866C-F5F2336D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2023-7AED-7D40-A05C-FB054B86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FB9A8-F680-794D-80A5-BFB978A6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043A8-86FE-B84B-9B71-AF5A92AEE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067E3-2EBD-CC4D-AF00-4FD90DB33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B04FA-2314-D440-B1AC-3ABA83115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0FFD4-3001-D840-A779-7F5CE539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22A1E-B106-B34D-8C41-2B7EA82B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1EE72-765A-1447-801E-34D3969A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7090-231C-9746-91EF-6F4FA5F1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D6EBA-B3E1-5F4B-8990-933C1995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DB52B-247B-D748-8F6C-41256130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9C397-219F-FC40-B715-12F36A09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0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0C7-8C04-2E4F-B5E7-FA742004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67CD-2E40-834F-A3B6-5DFDC952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A753-EDEF-A14A-A925-CCD690848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1ABC-F1BA-3F44-8ED5-CEB118A5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9DDC-8877-DB4D-B595-EF0EA870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4FD71-8117-1F4A-B323-E02E3972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0189BA-FE96-FD49-BFF2-01A6967E09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EA1F7-23B8-C543-8392-140A9A41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3B30-F113-734B-9365-E3D4FB32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B7FE-2CFE-B74B-A92A-E87A79062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698F-DFE5-3D41-B7E4-E8F7EB42528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4374-88BE-0B47-95AC-30A87A3D8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0CCF4C-281F-0242-9AB9-590229F4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77F9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55FA4BA-1C5E-6644-A0AC-A73708E7B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40" y="-515859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CEA025C-B6F5-9648-BE73-E2BB19259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40" y="1963816"/>
            <a:ext cx="9144000" cy="165576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269207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7CC8-1ED3-DB42-9423-2C29F44A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72" y="452423"/>
            <a:ext cx="1122790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C940-99F7-D14C-AFDF-9D58F601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971" y="1912923"/>
            <a:ext cx="11227903" cy="388392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239698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7E91B3F-7ACA-3448-8E96-AF1C7BEA8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957" y="0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7A3FB8E-79F9-DD4D-939C-5DBDC899D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957" y="2601119"/>
            <a:ext cx="9144000" cy="165576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7834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7CC8-1ED3-DB42-9423-2C29F44A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99" y="452423"/>
            <a:ext cx="1122790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C940-99F7-D14C-AFDF-9D58F601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398" y="1912923"/>
            <a:ext cx="11227903" cy="388392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25262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656FE514EB64683B643F0E82B7D66" ma:contentTypeVersion="18" ma:contentTypeDescription="Create a new document." ma:contentTypeScope="" ma:versionID="07af564ae57b009d479ac61aae39d69d">
  <xsd:schema xmlns:xsd="http://www.w3.org/2001/XMLSchema" xmlns:xs="http://www.w3.org/2001/XMLSchema" xmlns:p="http://schemas.microsoft.com/office/2006/metadata/properties" xmlns:ns2="0dc4dac6-ba28-4edb-933b-0ac810009bd4" xmlns:ns3="9bd12728-9539-46f6-a810-8ae472be8b3f" targetNamespace="http://schemas.microsoft.com/office/2006/metadata/properties" ma:root="true" ma:fieldsID="8878431a549ae5472da23b8deaadc529" ns2:_="" ns3:_="">
    <xsd:import namespace="0dc4dac6-ba28-4edb-933b-0ac810009bd4"/>
    <xsd:import namespace="9bd12728-9539-46f6-a810-8ae472be8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dac6-ba28-4edb-933b-0ac810009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634f73-809c-466d-bd15-43697f8be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12728-9539-46f6-a810-8ae472be8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3ec165-6410-40f1-86a4-1d30ed8fc1c9}" ma:internalName="TaxCatchAll" ma:showField="CatchAllData" ma:web="9bd12728-9539-46f6-a810-8ae472be8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4dac6-ba28-4edb-933b-0ac810009bd4">
      <Terms xmlns="http://schemas.microsoft.com/office/infopath/2007/PartnerControls"/>
    </lcf76f155ced4ddcb4097134ff3c332f>
    <TaxCatchAll xmlns="9bd12728-9539-46f6-a810-8ae472be8b3f" xsi:nil="true"/>
  </documentManagement>
</p:properties>
</file>

<file path=customXml/itemProps1.xml><?xml version="1.0" encoding="utf-8"?>
<ds:datastoreItem xmlns:ds="http://schemas.openxmlformats.org/officeDocument/2006/customXml" ds:itemID="{08799DF4-13AE-43E1-9DCF-7A8E9EEA1C98}"/>
</file>

<file path=customXml/itemProps2.xml><?xml version="1.0" encoding="utf-8"?>
<ds:datastoreItem xmlns:ds="http://schemas.openxmlformats.org/officeDocument/2006/customXml" ds:itemID="{4505D437-66D6-4705-A524-CDDAF1901B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28810-5A22-407A-85EB-FCD5ABA45959}">
  <ds:schemaRefs>
    <ds:schemaRef ds:uri="http://purl.org/dc/elements/1.1/"/>
    <ds:schemaRef ds:uri="baaf43d2-1793-4543-9e54-964628b454b2"/>
    <ds:schemaRef ds:uri="http://schemas.microsoft.com/office/2006/documentManagement/types"/>
    <ds:schemaRef ds:uri="d6e41257-f751-4d5e-ac9a-9f4b6346d0c6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0dc4dac6-ba28-4edb-933b-0ac810009bd4"/>
    <ds:schemaRef ds:uri="9bd12728-9539-46f6-a810-8ae472be8b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60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Asbell</dc:creator>
  <cp:lastModifiedBy>Liliana Rose</cp:lastModifiedBy>
  <cp:revision>3</cp:revision>
  <dcterms:created xsi:type="dcterms:W3CDTF">2021-11-04T18:09:22Z</dcterms:created>
  <dcterms:modified xsi:type="dcterms:W3CDTF">2025-02-19T17:50:40Z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0x010100C30656FE514EB64683B643F0E82B7D66</vt:lpwstr>
  </property>
  <property fmtid="{D5CDD505-2E9C-101B-9397-08002B2CF9AE}" pid="3" name="MediaServiceImageTags">
    <vt:lpwstr/>
  </property>
</Properties>
</file>