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352"/>
    <a:srgbClr val="F3C1D6"/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64"/>
  </p:normalViewPr>
  <p:slideViewPr>
    <p:cSldViewPr snapToGrid="0" snapToObjects="1">
      <p:cViewPr varScale="1">
        <p:scale>
          <a:sx n="103" d="100"/>
          <a:sy n="103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en Gate Bridge with a large red bridge&#10;&#10;Description automatically generated with medium confidence">
            <a:extLst>
              <a:ext uri="{FF2B5EF4-FFF2-40B4-BE49-F238E27FC236}">
                <a16:creationId xmlns:a16="http://schemas.microsoft.com/office/drawing/2014/main" id="{85031692-4D25-5C8E-F53F-8EDAF230F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550"/>
          <a:stretch/>
        </p:blipFill>
        <p:spPr>
          <a:xfrm>
            <a:off x="-1" y="338"/>
            <a:ext cx="11741428" cy="5850046"/>
          </a:xfrm>
          <a:prstGeom prst="round2DiagRect">
            <a:avLst>
              <a:gd name="adj1" fmla="val 17712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97" y="1992790"/>
            <a:ext cx="1109927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797" y="4700588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59C08D-1879-E891-1DEB-28A59ECF03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2560" y="6037865"/>
            <a:ext cx="2166152" cy="546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8EEE4F-E3B7-6791-787F-C7CE380BB2F6}"/>
              </a:ext>
            </a:extLst>
          </p:cNvPr>
          <p:cNvSpPr txBox="1"/>
          <p:nvPr userDrawn="1"/>
        </p:nvSpPr>
        <p:spPr>
          <a:xfrm>
            <a:off x="9944725" y="6187812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E035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 Francisco   </a:t>
            </a:r>
            <a:r>
              <a:rPr lang="en-US" sz="1000" dirty="0">
                <a:solidFill>
                  <a:srgbClr val="CE035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May 16-21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8F32ADB4-A8F1-04D3-D118-36F805AC36D8}"/>
              </a:ext>
            </a:extLst>
          </p:cNvPr>
          <p:cNvSpPr/>
          <p:nvPr userDrawn="1"/>
        </p:nvSpPr>
        <p:spPr>
          <a:xfrm flipV="1">
            <a:off x="0" y="0"/>
            <a:ext cx="11709952" cy="5796845"/>
          </a:xfrm>
          <a:prstGeom prst="round1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203116-EF1B-471B-7CEF-FCCAF95E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1" y="1121031"/>
            <a:ext cx="11227904" cy="716831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0402BD-BC13-699E-79C0-A2B8D4FE4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30" y="1972799"/>
            <a:ext cx="11227903" cy="3883922"/>
          </a:xfrm>
        </p:spPr>
        <p:txBody>
          <a:bodyPr/>
          <a:lstStyle/>
          <a:p>
            <a:r>
              <a:rPr lang="en-US" dirty="0"/>
              <a:t>Click here to add text</a:t>
            </a:r>
          </a:p>
          <a:p>
            <a:r>
              <a:rPr lang="en-US" dirty="0"/>
              <a:t>(No </a:t>
            </a:r>
            <a:r>
              <a:rPr lang="en-US" sz="2400" dirty="0"/>
              <a:t>animations</a:t>
            </a:r>
            <a:r>
              <a:rPr lang="en-US" dirty="0"/>
              <a:t> or videos allowed)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7B30A-EE83-0928-421F-DD1B0F32A419}"/>
              </a:ext>
            </a:extLst>
          </p:cNvPr>
          <p:cNvSpPr txBox="1"/>
          <p:nvPr/>
        </p:nvSpPr>
        <p:spPr>
          <a:xfrm>
            <a:off x="300731" y="258659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presenter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475E4-C4D1-9A25-55B2-1A4C2D4D4F88}"/>
              </a:ext>
            </a:extLst>
          </p:cNvPr>
          <p:cNvSpPr txBox="1"/>
          <p:nvPr/>
        </p:nvSpPr>
        <p:spPr>
          <a:xfrm>
            <a:off x="300733" y="668753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poster board number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EDA9A31B-EE62-4F36-B829-73B377050894}"/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28810-5A22-407A-85EB-FCD5ABA45959}">
  <ds:schemaRefs>
    <ds:schemaRef ds:uri="http://purl.org/dc/elements/1.1/"/>
    <ds:schemaRef ds:uri="baaf43d2-1793-4543-9e54-964628b454b2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e41257-f751-4d5e-ac9a-9f4b6346d0c6"/>
    <ds:schemaRef ds:uri="0dc4dac6-ba28-4edb-933b-0ac810009bd4"/>
    <ds:schemaRef ds:uri="9bd12728-9539-46f6-a810-8ae472be8b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Sonja Wilder</cp:lastModifiedBy>
  <cp:revision>6</cp:revision>
  <dcterms:created xsi:type="dcterms:W3CDTF">2021-11-04T18:09:22Z</dcterms:created>
  <dcterms:modified xsi:type="dcterms:W3CDTF">2025-01-08T15:26:25Z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